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6" r:id="rId2"/>
    <p:sldId id="320" r:id="rId3"/>
    <p:sldId id="321" r:id="rId4"/>
    <p:sldId id="299" r:id="rId5"/>
    <p:sldId id="304" r:id="rId6"/>
    <p:sldId id="302" r:id="rId7"/>
    <p:sldId id="324" r:id="rId8"/>
    <p:sldId id="325" r:id="rId9"/>
    <p:sldId id="326" r:id="rId10"/>
    <p:sldId id="305" r:id="rId11"/>
    <p:sldId id="307" r:id="rId12"/>
    <p:sldId id="306" r:id="rId13"/>
    <p:sldId id="300" r:id="rId14"/>
    <p:sldId id="291" r:id="rId15"/>
    <p:sldId id="323" r:id="rId16"/>
    <p:sldId id="315" r:id="rId17"/>
    <p:sldId id="316" r:id="rId18"/>
    <p:sldId id="296" r:id="rId19"/>
  </p:sldIdLst>
  <p:sldSz cx="12192000" cy="6858000"/>
  <p:notesSz cx="6858000" cy="9144000"/>
  <p:embeddedFontLst>
    <p:embeddedFont>
      <p:font typeface="굴림" panose="020B0600000101010101" pitchFamily="34" charset="-127"/>
      <p:regular r:id="rId20"/>
    </p:embeddedFont>
    <p:embeddedFont>
      <p:font typeface="맑은 고딕" panose="020B0503020000020004" pitchFamily="34" charset="-127"/>
      <p:regular r:id="rId21"/>
      <p:bold r:id="rId22"/>
    </p:embeddedFont>
    <p:embeddedFont>
      <p:font typeface="BM DoHyeon OTF" panose="020B0600000101010101" pitchFamily="34" charset="-127"/>
      <p:regular r:id="rId23"/>
    </p:embeddedFont>
    <p:embeddedFont>
      <p:font typeface="BM HANNA Pro OTF" panose="020B0600000101010101" pitchFamily="34" charset="-127"/>
      <p:regular r:id="rId24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F42E6"/>
    <a:srgbClr val="000000"/>
    <a:srgbClr val="A9A3F3"/>
    <a:srgbClr val="7F77ED"/>
    <a:srgbClr val="0070C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보통 스타일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7DF18680-E054-41AD-8BC1-D1AEF772440D}" styleName="보통 스타일 2 - 강조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3382" autoAdjust="0"/>
    <p:restoredTop sz="94660"/>
  </p:normalViewPr>
  <p:slideViewPr>
    <p:cSldViewPr snapToGrid="0">
      <p:cViewPr varScale="1">
        <p:scale>
          <a:sx n="157" d="100"/>
          <a:sy n="157" d="100"/>
        </p:scale>
        <p:origin x="16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theme" Target="theme/theme1.xml"/></Relationships>
</file>

<file path=ppt/media/hdphoto1.wdp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0190852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4470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148480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26108563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929907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3793776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3841014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512099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408529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0209237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93317186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54C2F3-228D-4906-943E-FE8B7B650134}" type="datetimeFigureOut">
              <a:rPr lang="ko-KR" altLang="en-US" smtClean="0"/>
              <a:t>2021. 7. 24.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C8D2E5-A8EC-4F6B-9641-F0D52B19691C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76782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59933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매쉬업</a:t>
            </a:r>
            <a:r>
              <a:rPr lang="ko-KR" altLang="en-US" sz="64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ko-KR" altLang="en-US" sz="6400" dirty="0" err="1">
                <a:latin typeface="BM HANNA Pro OTF" panose="020B0600000101010101" pitchFamily="34" charset="-127"/>
                <a:ea typeface="BM HANNA Pro OTF" panose="020B0600000101010101" pitchFamily="34" charset="-127"/>
              </a:rPr>
              <a:t>노드팀</a:t>
            </a:r>
            <a:endParaRPr lang="ko-KR" altLang="en-US" sz="64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pic>
        <p:nvPicPr>
          <p:cNvPr id="1026" name="Picture 2" descr="@mash-up-kr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8955" b="89552" l="9701" r="91791">
                        <a14:foregroundMark x1="64925" y1="52239" x2="64925" y2="52239"/>
                        <a14:foregroundMark x1="39552" y1="55224" x2="39552" y2="55224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22580" t="23656" r="23656" b="23656"/>
          <a:stretch/>
        </p:blipFill>
        <p:spPr bwMode="auto">
          <a:xfrm>
            <a:off x="255503" y="6245468"/>
            <a:ext cx="439616" cy="430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extBox 4"/>
          <p:cNvSpPr txBox="1"/>
          <p:nvPr/>
        </p:nvSpPr>
        <p:spPr>
          <a:xfrm>
            <a:off x="560705" y="2215227"/>
            <a:ext cx="538480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차 모임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시작합니다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95119" y="6399292"/>
            <a:ext cx="32239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ⓒ 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2021. Mash-up-</a:t>
            </a:r>
            <a:r>
              <a:rPr lang="en-US" altLang="ko-KR" sz="1200" b="1" dirty="0" err="1">
                <a:latin typeface="굴림" panose="020B0600000101010101" pitchFamily="50" charset="-127"/>
                <a:ea typeface="굴림" panose="020B0600000101010101" pitchFamily="50" charset="-127"/>
              </a:rPr>
              <a:t>kr</a:t>
            </a:r>
            <a:r>
              <a:rPr lang="en-US" altLang="ko-KR" sz="1200" b="1" dirty="0">
                <a:latin typeface="굴림" panose="020B0600000101010101" pitchFamily="50" charset="-127"/>
                <a:ea typeface="굴림" panose="020B0600000101010101" pitchFamily="50" charset="-127"/>
              </a:rPr>
              <a:t> All Rights Reserved.</a:t>
            </a:r>
            <a:endParaRPr lang="ko-KR" altLang="en-US" sz="1200" b="1" dirty="0">
              <a:latin typeface="굴림" panose="020B0600000101010101" pitchFamily="50" charset="-127"/>
              <a:ea typeface="굴림" panose="020B0600000101010101" pitchFamily="50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7048318" y="2013476"/>
            <a:ext cx="2294281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 12:05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12:05 ~ 12:15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12:15 ~ 12:50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12:50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13:50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13:50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14:00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14:40</a:t>
            </a:r>
          </a:p>
          <a:p>
            <a:pPr algn="r">
              <a:lnSpc>
                <a:spcPct val="150000"/>
              </a:lnSpc>
            </a:pP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14:40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14:50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9539584" y="2013476"/>
            <a:ext cx="1757212" cy="447814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대기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근황 토크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스터디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자기 소개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공지사항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7469509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96845" y="2705725"/>
            <a:ext cx="3198311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</a:t>
            </a:r>
          </a:p>
        </p:txBody>
      </p:sp>
    </p:spTree>
    <p:extLst>
      <p:ext uri="{BB962C8B-B14F-4D97-AF65-F5344CB8AC3E}">
        <p14:creationId xmlns:p14="http://schemas.microsoft.com/office/powerpoint/2010/main" val="145726138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2446504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222457" y="2890391"/>
            <a:ext cx="5747086" cy="107721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OT 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페이지 참고</a:t>
            </a:r>
          </a:p>
        </p:txBody>
      </p:sp>
    </p:spTree>
    <p:extLst>
      <p:ext uri="{BB962C8B-B14F-4D97-AF65-F5344CB8AC3E}">
        <p14:creationId xmlns:p14="http://schemas.microsoft.com/office/powerpoint/2010/main" val="97310279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600331" y="1917184"/>
            <a:ext cx="678583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곧 </a:t>
            </a: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시작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합니다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한 숨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돌려보아요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391216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114786635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637908" y="2705725"/>
            <a:ext cx="2916183" cy="139730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공지사항</a:t>
            </a:r>
          </a:p>
        </p:txBody>
      </p:sp>
    </p:spTree>
    <p:extLst>
      <p:ext uri="{BB962C8B-B14F-4D97-AF65-F5344CB8AC3E}">
        <p14:creationId xmlns:p14="http://schemas.microsoft.com/office/powerpoint/2010/main" val="244904670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904286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1. 7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월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31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일 팀 모임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&amp;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전체 모임 일정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298543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7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12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7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은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오후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시 예정입니다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  <a:p>
            <a:pPr>
              <a:lnSpc>
                <a:spcPct val="150000"/>
              </a:lnSpc>
            </a:pP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7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월 </a:t>
            </a:r>
            <a:r>
              <a:rPr lang="en-US" altLang="ko-KR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31</a:t>
            </a:r>
            <a:r>
              <a:rPr lang="ko-KR" altLang="en-US" sz="32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일 </a:t>
            </a:r>
            <a:r>
              <a:rPr lang="ko-KR" altLang="en-US" sz="3200" dirty="0" err="1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팀모임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에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뵐게요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</a:p>
        </p:txBody>
      </p:sp>
    </p:spTree>
    <p:extLst>
      <p:ext uri="{BB962C8B-B14F-4D97-AF65-F5344CB8AC3E}">
        <p14:creationId xmlns:p14="http://schemas.microsoft.com/office/powerpoint/2010/main" val="131427415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3773790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2.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10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분 세미나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274320" y="1703824"/>
            <a:ext cx="11602370" cy="44627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스스로 정리하고 싶은 주제를 정해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분동안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발표하는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세미나 시간을 가지고자 합니다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다음 모임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부터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세 명씩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세미나를 하려고 합니다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인 당 두 개 씩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,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일정 테이블에 발표자에 적어주시면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감사하겠습니다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(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주제는 나중에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정하셔도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됩니다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.)</a:t>
            </a:r>
          </a:p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자세한 사항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10</a:t>
            </a: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 세미나 참고</a:t>
            </a:r>
            <a:endParaRPr lang="en-US" altLang="ko-KR" sz="32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11952668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60705" y="541340"/>
            <a:ext cx="469551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3.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피드백 설문조사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274320" y="1703824"/>
            <a:ext cx="116151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피드백 링크 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: https://</a:t>
            </a:r>
            <a:r>
              <a:rPr lang="en-US" altLang="ko-KR" sz="32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bit.ly</a:t>
            </a:r>
            <a:r>
              <a:rPr lang="en-US" altLang="ko-KR" sz="32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/3x2xdOW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AD4420AC-7254-A14E-9109-79A50E4E79E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320" y="2669540"/>
            <a:ext cx="4406900" cy="4406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74927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243296" y="1166843"/>
            <a:ext cx="5705408" cy="45243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갈 때 가더라도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사진 한 장</a:t>
            </a: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정돈</a:t>
            </a:r>
            <a:endParaRPr lang="en-US" altLang="ko-KR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괜찮잖아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1083608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2955557" y="2705725"/>
            <a:ext cx="6280887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수고 하셨습니다</a:t>
            </a:r>
            <a:r>
              <a:rPr lang="en-US" altLang="ko-KR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!</a:t>
            </a:r>
          </a:p>
        </p:txBody>
      </p:sp>
    </p:spTree>
    <p:extLst>
      <p:ext uri="{BB962C8B-B14F-4D97-AF65-F5344CB8AC3E}">
        <p14:creationId xmlns:p14="http://schemas.microsoft.com/office/powerpoint/2010/main" val="26335239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4463184" y="2791902"/>
            <a:ext cx="3265638" cy="1397306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근황 토크</a:t>
            </a:r>
          </a:p>
        </p:txBody>
      </p:sp>
    </p:spTree>
    <p:extLst>
      <p:ext uri="{BB962C8B-B14F-4D97-AF65-F5344CB8AC3E}">
        <p14:creationId xmlns:p14="http://schemas.microsoft.com/office/powerpoint/2010/main" val="21687851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527099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한 주 잘 지내셨나요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?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25575" y="2004683"/>
            <a:ext cx="1066318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1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2</a:t>
            </a:r>
          </a:p>
          <a:p>
            <a:pPr algn="dist"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질문 </a:t>
            </a:r>
            <a:r>
              <a:rPr lang="en-US" altLang="ko-KR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3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3607078" cy="17081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매쉬업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</a:t>
            </a: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전체모임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후기</a:t>
            </a:r>
            <a:endParaRPr lang="en-US" altLang="ko-KR" sz="2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한 주 어떻게 지내셨나요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  <a:p>
            <a:pPr>
              <a:lnSpc>
                <a:spcPct val="150000"/>
              </a:lnSpc>
            </a:pP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분량은 어떠셨나요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?</a:t>
            </a:r>
          </a:p>
        </p:txBody>
      </p:sp>
    </p:spTree>
    <p:extLst>
      <p:ext uri="{BB962C8B-B14F-4D97-AF65-F5344CB8AC3E}">
        <p14:creationId xmlns:p14="http://schemas.microsoft.com/office/powerpoint/2010/main" val="8858810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564698" y="2890391"/>
            <a:ext cx="5062603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 </a:t>
            </a:r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(1)</a:t>
            </a:r>
            <a:endParaRPr lang="ko-KR" altLang="en-US" sz="6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7569826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84432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(1)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1923" y="2004683"/>
            <a:ext cx="77457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순서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448712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문서 순서대로 진행합니다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59784989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기지개 펴봐요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65544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</a:t>
            </a:r>
          </a:p>
        </p:txBody>
      </p:sp>
    </p:spTree>
    <p:extLst>
      <p:ext uri="{BB962C8B-B14F-4D97-AF65-F5344CB8AC3E}">
        <p14:creationId xmlns:p14="http://schemas.microsoft.com/office/powerpoint/2010/main" val="36413574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4F42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3478140" y="2951946"/>
            <a:ext cx="5235728" cy="1077218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ctr"/>
            <a:r>
              <a:rPr lang="ko-KR" altLang="en-US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 </a:t>
            </a:r>
            <a:r>
              <a:rPr lang="en-US" altLang="ko-KR" sz="6400" dirty="0">
                <a:solidFill>
                  <a:schemeClr val="bg1"/>
                </a:solidFill>
                <a:latin typeface="BM HANNA Pro OTF" panose="020B0600000101010101" pitchFamily="34" charset="-127"/>
                <a:ea typeface="BM HANNA Pro OTF" panose="020B0600000101010101" pitchFamily="34" charset="-127"/>
              </a:rPr>
              <a:t>(2)</a:t>
            </a:r>
            <a:endParaRPr lang="ko-KR" altLang="en-US" sz="6400" dirty="0">
              <a:solidFill>
                <a:schemeClr val="bg1"/>
              </a:solidFill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67753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60705" y="541340"/>
            <a:ext cx="397416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스터디 복습 </a:t>
            </a:r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(2)</a:t>
            </a:r>
            <a:endParaRPr lang="ko-KR" altLang="en-US" sz="4800" dirty="0">
              <a:latin typeface="BM HANNA Pro OTF" panose="020B0600000101010101" pitchFamily="34" charset="-127"/>
              <a:ea typeface="BM HANNA Pro OTF" panose="020B0600000101010101" pitchFamily="34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031923" y="2004683"/>
            <a:ext cx="774571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순서</a:t>
            </a:r>
            <a:endParaRPr lang="en-US" altLang="ko-KR" sz="2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2288878" y="2004683"/>
            <a:ext cx="4487126" cy="6001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ko-KR" altLang="en-US" sz="2400" dirty="0" err="1">
                <a:latin typeface="BM DoHyeon OTF" panose="020B0600000101010101" pitchFamily="34" charset="-127"/>
                <a:ea typeface="BM DoHyeon OTF" panose="020B0600000101010101" pitchFamily="34" charset="-127"/>
              </a:rPr>
              <a:t>노션</a:t>
            </a:r>
            <a:r>
              <a:rPr lang="ko-KR" altLang="en-US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 문서 순서대로 진행합니다</a:t>
            </a:r>
            <a:r>
              <a:rPr lang="en-US" altLang="ko-KR" sz="2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282453721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3126118" y="1917184"/>
            <a:ext cx="5734262" cy="29238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ko-KR" altLang="en-US" sz="6400" dirty="0">
                <a:solidFill>
                  <a:srgbClr val="4F42E6"/>
                </a:solidFill>
                <a:latin typeface="BM DoHyeon OTF" panose="020B0600000101010101" pitchFamily="34" charset="-127"/>
                <a:ea typeface="BM DoHyeon OTF" panose="020B0600000101010101" pitchFamily="34" charset="-127"/>
              </a:rPr>
              <a:t>쉬는 시간</a:t>
            </a:r>
            <a:endParaRPr lang="en-US" altLang="ko-KR" sz="6400" dirty="0">
              <a:solidFill>
                <a:srgbClr val="4F42E6"/>
              </a:solidFill>
              <a:latin typeface="BM DoHyeon OTF" panose="020B0600000101010101" pitchFamily="34" charset="-127"/>
              <a:ea typeface="BM DoHyeon OTF" panose="020B0600000101010101" pitchFamily="34" charset="-127"/>
            </a:endParaRPr>
          </a:p>
          <a:p>
            <a:pPr algn="ctr">
              <a:lnSpc>
                <a:spcPct val="150000"/>
              </a:lnSpc>
            </a:pPr>
            <a:r>
              <a:rPr lang="ko-KR" altLang="en-US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기지개 펴봐요</a:t>
            </a:r>
            <a:r>
              <a:rPr lang="en-US" altLang="ko-KR" sz="6400" dirty="0">
                <a:latin typeface="BM DoHyeon OTF" panose="020B0600000101010101" pitchFamily="34" charset="-127"/>
                <a:ea typeface="BM DoHyeon OTF" panose="020B0600000101010101" pitchFamily="34" charset="-127"/>
              </a:rPr>
              <a:t>~</a:t>
            </a:r>
            <a:endParaRPr lang="ko-KR" altLang="en-US" sz="6400" dirty="0">
              <a:latin typeface="BM DoHyeon OTF" panose="020B0600000101010101" pitchFamily="34" charset="-127"/>
              <a:ea typeface="BM DoHyeon OTF" panose="020B0600000101010101" pitchFamily="34" charset="-127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560705" y="541340"/>
            <a:ext cx="4139275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Next: </a:t>
            </a:r>
            <a:r>
              <a:rPr lang="ko-KR" altLang="en-US" sz="4800" dirty="0">
                <a:latin typeface="BM HANNA Pro OTF" panose="020B0600000101010101" pitchFamily="34" charset="-127"/>
                <a:ea typeface="BM HANNA Pro OTF" panose="020B0600000101010101" pitchFamily="34" charset="-127"/>
              </a:rPr>
              <a:t>자기 소개</a:t>
            </a:r>
          </a:p>
        </p:txBody>
      </p:sp>
    </p:spTree>
    <p:extLst>
      <p:ext uri="{BB962C8B-B14F-4D97-AF65-F5344CB8AC3E}">
        <p14:creationId xmlns:p14="http://schemas.microsoft.com/office/powerpoint/2010/main" val="202090117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1317</TotalTime>
  <Words>266</Words>
  <Application>Microsoft Macintosh PowerPoint</Application>
  <PresentationFormat>와이드스크린</PresentationFormat>
  <Paragraphs>67</Paragraphs>
  <Slides>18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5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4" baseType="lpstr">
      <vt:lpstr>맑은 고딕</vt:lpstr>
      <vt:lpstr>BM DoHyeon OTF</vt:lpstr>
      <vt:lpstr>굴림</vt:lpstr>
      <vt:lpstr>BM HANNA Pro OTF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선재</dc:creator>
  <cp:lastModifiedBy>김 선재</cp:lastModifiedBy>
  <cp:revision>152</cp:revision>
  <dcterms:created xsi:type="dcterms:W3CDTF">2020-04-17T17:57:08Z</dcterms:created>
  <dcterms:modified xsi:type="dcterms:W3CDTF">2021-07-24T06:24:41Z</dcterms:modified>
</cp:coreProperties>
</file>

<file path=docProps/thumbnail.jpeg>
</file>